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9" r:id="rId4"/>
    <p:sldId id="258" r:id="rId5"/>
    <p:sldId id="262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2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7736E-D54C-4692-8F04-952982B6728B}" type="datetimeFigureOut">
              <a:rPr lang="ko-KR" altLang="en-US" smtClean="0"/>
              <a:pPr/>
              <a:t>2014-02-25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CF3C7-FE8B-4D7D-88FF-17B91E102F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7736E-D54C-4692-8F04-952982B6728B}" type="datetimeFigureOut">
              <a:rPr lang="ko-KR" altLang="en-US" smtClean="0"/>
              <a:pPr/>
              <a:t>2014-02-25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CF3C7-FE8B-4D7D-88FF-17B91E102F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7736E-D54C-4692-8F04-952982B6728B}" type="datetimeFigureOut">
              <a:rPr lang="ko-KR" altLang="en-US" smtClean="0"/>
              <a:pPr/>
              <a:t>2014-02-25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CF3C7-FE8B-4D7D-88FF-17B91E102F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7736E-D54C-4692-8F04-952982B6728B}" type="datetimeFigureOut">
              <a:rPr lang="ko-KR" altLang="en-US" smtClean="0"/>
              <a:pPr/>
              <a:t>2014-02-25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CF3C7-FE8B-4D7D-88FF-17B91E102F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7736E-D54C-4692-8F04-952982B6728B}" type="datetimeFigureOut">
              <a:rPr lang="ko-KR" altLang="en-US" smtClean="0"/>
              <a:pPr/>
              <a:t>2014-02-25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CF3C7-FE8B-4D7D-88FF-17B91E102F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7736E-D54C-4692-8F04-952982B6728B}" type="datetimeFigureOut">
              <a:rPr lang="ko-KR" altLang="en-US" smtClean="0"/>
              <a:pPr/>
              <a:t>2014-02-25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CF3C7-FE8B-4D7D-88FF-17B91E102F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7736E-D54C-4692-8F04-952982B6728B}" type="datetimeFigureOut">
              <a:rPr lang="ko-KR" altLang="en-US" smtClean="0"/>
              <a:pPr/>
              <a:t>2014-02-25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CF3C7-FE8B-4D7D-88FF-17B91E102F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7736E-D54C-4692-8F04-952982B6728B}" type="datetimeFigureOut">
              <a:rPr lang="ko-KR" altLang="en-US" smtClean="0"/>
              <a:pPr/>
              <a:t>2014-02-25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CF3C7-FE8B-4D7D-88FF-17B91E102F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7736E-D54C-4692-8F04-952982B6728B}" type="datetimeFigureOut">
              <a:rPr lang="ko-KR" altLang="en-US" smtClean="0"/>
              <a:pPr/>
              <a:t>2014-02-25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CF3C7-FE8B-4D7D-88FF-17B91E102F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7736E-D54C-4692-8F04-952982B6728B}" type="datetimeFigureOut">
              <a:rPr lang="ko-KR" altLang="en-US" smtClean="0"/>
              <a:pPr/>
              <a:t>2014-02-25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CF3C7-FE8B-4D7D-88FF-17B91E102F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7736E-D54C-4692-8F04-952982B6728B}" type="datetimeFigureOut">
              <a:rPr lang="ko-KR" altLang="en-US" smtClean="0"/>
              <a:pPr/>
              <a:t>2014-02-25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CF3C7-FE8B-4D7D-88FF-17B91E102F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메인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7736E-D54C-4692-8F04-952982B6728B}" type="datetimeFigureOut">
              <a:rPr lang="ko-KR" altLang="en-US" smtClean="0"/>
              <a:pPr/>
              <a:t>2014-02-25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CF3C7-FE8B-4D7D-88FF-17B91E102F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help@gagahome.kr" TargetMode="Externa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hdesigner.net/home/homepage.php?homefile=solution_01.html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gagaskin1.gagahome.kr/mall/admin/admin.php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1857375"/>
            <a:ext cx="9144000" cy="2428875"/>
          </a:xfrm>
        </p:spPr>
        <p:txBody>
          <a:bodyPr>
            <a:normAutofit/>
          </a:bodyPr>
          <a:lstStyle/>
          <a:p>
            <a:r>
              <a:rPr lang="ko-KR" altLang="en-US" sz="5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가가몰</a:t>
            </a:r>
            <a:r>
              <a:rPr lang="ko-KR" altLang="en-US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5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웹에디터</a:t>
            </a:r>
            <a:r>
              <a:rPr lang="en-US" altLang="ko-KR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편집기</a:t>
            </a:r>
            <a:r>
              <a:rPr lang="en-US" altLang="ko-KR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br>
              <a:rPr lang="en-US" altLang="ko-KR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업데이트안</a:t>
            </a:r>
            <a:r>
              <a:rPr lang="ko-KR" altLang="en-US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29388" y="5286388"/>
            <a:ext cx="23278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/>
              <a:t>회사 </a:t>
            </a:r>
            <a:r>
              <a:rPr lang="en-US" altLang="ko-KR" sz="1200" dirty="0" smtClean="0"/>
              <a:t>: </a:t>
            </a:r>
            <a:r>
              <a:rPr lang="ko-KR" altLang="en-US" sz="1200" dirty="0" err="1" smtClean="0"/>
              <a:t>가가홈페이지디자이너</a:t>
            </a:r>
            <a:endParaRPr lang="en-US" altLang="ko-KR" sz="1200" dirty="0" smtClean="0"/>
          </a:p>
          <a:p>
            <a:r>
              <a:rPr lang="ko-KR" altLang="en-US" sz="1200" dirty="0" smtClean="0"/>
              <a:t>담당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신용상</a:t>
            </a:r>
            <a:endParaRPr lang="en-US" altLang="ko-KR" sz="1200" dirty="0" smtClean="0"/>
          </a:p>
          <a:p>
            <a:r>
              <a:rPr lang="ko-KR" altLang="en-US" sz="1200" dirty="0" smtClean="0"/>
              <a:t>직통 </a:t>
            </a:r>
            <a:r>
              <a:rPr lang="en-US" altLang="ko-KR" sz="1200" dirty="0" smtClean="0"/>
              <a:t>: 010-3071-1195</a:t>
            </a:r>
          </a:p>
          <a:p>
            <a:r>
              <a:rPr lang="ko-KR" altLang="en-US" sz="1200" dirty="0" smtClean="0"/>
              <a:t>메일 </a:t>
            </a:r>
            <a:r>
              <a:rPr lang="en-US" altLang="ko-KR" sz="1200" dirty="0" smtClean="0"/>
              <a:t>: </a:t>
            </a:r>
            <a:r>
              <a:rPr lang="en-US" altLang="ko-KR" sz="1200" dirty="0" smtClean="0">
                <a:hlinkClick r:id="rId2"/>
              </a:rPr>
              <a:t>help@gagahome.kr</a:t>
            </a:r>
            <a:endParaRPr lang="en-US" altLang="ko-KR" sz="1200" dirty="0" smtClean="0"/>
          </a:p>
          <a:p>
            <a:r>
              <a:rPr lang="ko-KR" altLang="en-US" sz="1200" dirty="0" smtClean="0"/>
              <a:t>홈페이지 </a:t>
            </a:r>
            <a:r>
              <a:rPr lang="en-US" altLang="ko-KR" sz="1200" dirty="0" smtClean="0"/>
              <a:t>: http://hdesigner.net</a:t>
            </a:r>
            <a:endParaRPr lang="ko-KR" altLang="en-US" sz="1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5400746"/>
            <a:ext cx="1571636" cy="862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500306"/>
            <a:ext cx="7981975" cy="3784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0" y="0"/>
            <a:ext cx="9144000" cy="1500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가가몰</a:t>
            </a:r>
            <a:r>
              <a:rPr lang="ko-KR" altLang="en-US" sz="1000" dirty="0" smtClean="0"/>
              <a:t> 최신버전 </a:t>
            </a:r>
            <a:r>
              <a:rPr lang="en-US" altLang="ko-KR" sz="1000" dirty="0" smtClean="0"/>
              <a:t>(20130801) </a:t>
            </a:r>
            <a:r>
              <a:rPr lang="ko-KR" altLang="en-US" sz="1000" dirty="0" smtClean="0"/>
              <a:t>부터는 </a:t>
            </a:r>
            <a:r>
              <a:rPr lang="ko-KR" altLang="en-US" sz="1000" dirty="0" err="1" smtClean="0"/>
              <a:t>웹에디터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편집기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기능이 업데이트 되었습니다</a:t>
            </a:r>
            <a:r>
              <a:rPr lang="en-US" altLang="ko-KR" sz="1000" dirty="0" smtClean="0"/>
              <a:t>.</a:t>
            </a:r>
          </a:p>
          <a:p>
            <a:pPr algn="ctr"/>
            <a:r>
              <a:rPr lang="ko-KR" altLang="en-US" sz="1000" dirty="0" err="1" smtClean="0"/>
              <a:t>익스플로어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10 </a:t>
            </a:r>
            <a:r>
              <a:rPr lang="ko-KR" altLang="en-US" sz="1000" dirty="0" smtClean="0"/>
              <a:t>에서 기존에 사용하던 웹에디터가 이용이 불가함으로 </a:t>
            </a:r>
            <a:endParaRPr lang="en-US" altLang="ko-KR" sz="1000" dirty="0" smtClean="0"/>
          </a:p>
          <a:p>
            <a:pPr algn="ctr"/>
            <a:r>
              <a:rPr lang="en-US" sz="1000" dirty="0" smtClean="0">
                <a:hlinkClick r:id="rId3"/>
              </a:rPr>
              <a:t>http://hdesigner.net/home/homepage.php?homefile=solution_01.html</a:t>
            </a:r>
            <a:endParaRPr lang="en-US" sz="1000" dirty="0" smtClean="0"/>
          </a:p>
          <a:p>
            <a:pPr algn="ctr"/>
            <a:r>
              <a:rPr lang="ko-KR" altLang="en-US" sz="1000" dirty="0" smtClean="0"/>
              <a:t>에서 아래의 </a:t>
            </a:r>
            <a:r>
              <a:rPr lang="ko-KR" altLang="en-US" sz="1000" dirty="0" err="1" smtClean="0"/>
              <a:t>가가몰편집기</a:t>
            </a:r>
            <a:r>
              <a:rPr lang="ko-KR" altLang="en-US" sz="1000" dirty="0" smtClean="0"/>
              <a:t> 업데이트파일을 다운받으셔서 패치를 하시면 됩니다</a:t>
            </a:r>
            <a:r>
              <a:rPr lang="en-US" altLang="ko-KR" sz="1000" dirty="0" smtClean="0"/>
              <a:t>.</a:t>
            </a:r>
          </a:p>
          <a:p>
            <a:pPr algn="ctr"/>
            <a:endParaRPr lang="en-US" altLang="ko-KR" sz="1000" dirty="0"/>
          </a:p>
          <a:p>
            <a:pPr algn="ctr"/>
            <a:r>
              <a:rPr lang="ko-KR" altLang="en-US" sz="1000" dirty="0" smtClean="0"/>
              <a:t>패치 방법을 포함하여 기술해 두었으나</a:t>
            </a:r>
            <a:r>
              <a:rPr lang="en-US" altLang="ko-KR" sz="1000" dirty="0" smtClean="0"/>
              <a:t>.. </a:t>
            </a:r>
            <a:r>
              <a:rPr lang="ko-KR" altLang="en-US" sz="1000" dirty="0" smtClean="0"/>
              <a:t>직접 패치가 불가능한 고객님의 경우는 별도로 패치를 의뢰하실 수 있습니다</a:t>
            </a:r>
            <a:r>
              <a:rPr lang="en-US" altLang="ko-KR" sz="1000" dirty="0" smtClean="0"/>
              <a:t>.</a:t>
            </a:r>
          </a:p>
          <a:p>
            <a:pPr algn="ctr"/>
            <a:r>
              <a:rPr lang="ko-KR" altLang="en-US" sz="1000" dirty="0" smtClean="0"/>
              <a:t>패치수수료는 이용하시는 </a:t>
            </a:r>
            <a:r>
              <a:rPr lang="ko-KR" altLang="en-US" sz="1000" dirty="0" err="1" smtClean="0"/>
              <a:t>가가몰의</a:t>
            </a:r>
            <a:r>
              <a:rPr lang="ko-KR" altLang="en-US" sz="1000" dirty="0" smtClean="0"/>
              <a:t> 버전에 따라 차이가 있습니다</a:t>
            </a:r>
            <a:r>
              <a:rPr lang="en-US" altLang="ko-KR" sz="1000" dirty="0" smtClean="0"/>
              <a:t>.</a:t>
            </a:r>
          </a:p>
          <a:p>
            <a:pPr algn="ctr"/>
            <a:r>
              <a:rPr lang="en-US" altLang="ko-KR" sz="1000" dirty="0" smtClean="0"/>
              <a:t>20110411 </a:t>
            </a:r>
            <a:r>
              <a:rPr lang="ko-KR" altLang="en-US" sz="1000" dirty="0" smtClean="0"/>
              <a:t>이후 버전을 이용하시는 고객님의 경우 패치수수료는 </a:t>
            </a:r>
            <a:r>
              <a:rPr lang="en-US" altLang="ko-KR" sz="1000" smtClean="0"/>
              <a:t>50,000</a:t>
            </a:r>
            <a:r>
              <a:rPr lang="ko-KR" altLang="en-US" sz="1000" dirty="0" smtClean="0"/>
              <a:t>원</a:t>
            </a:r>
            <a:r>
              <a:rPr lang="en-US" altLang="ko-KR" sz="1000" dirty="0" smtClean="0"/>
              <a:t>(vat</a:t>
            </a:r>
            <a:r>
              <a:rPr lang="ko-KR" altLang="en-US" sz="1000" dirty="0" smtClean="0"/>
              <a:t>별도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입니다</a:t>
            </a:r>
            <a:r>
              <a:rPr lang="en-US" altLang="ko-KR" sz="1000" dirty="0" smtClean="0"/>
              <a:t>.</a:t>
            </a:r>
            <a:endParaRPr lang="ko-KR" altLang="en-US" sz="1000" dirty="0"/>
          </a:p>
        </p:txBody>
      </p:sp>
      <p:cxnSp>
        <p:nvCxnSpPr>
          <p:cNvPr id="7" name="직선 화살표 연결선 6"/>
          <p:cNvCxnSpPr>
            <a:stCxn id="5" idx="2"/>
          </p:cNvCxnSpPr>
          <p:nvPr/>
        </p:nvCxnSpPr>
        <p:spPr>
          <a:xfrm rot="16200000" flipH="1">
            <a:off x="4000496" y="2071678"/>
            <a:ext cx="2428892" cy="1285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57158" y="3929066"/>
            <a:ext cx="7786742" cy="285752"/>
          </a:xfrm>
          <a:prstGeom prst="rect">
            <a:avLst/>
          </a:prstGeom>
          <a:solidFill>
            <a:srgbClr val="4F81BD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876"/>
            <a:ext cx="4064575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500438"/>
            <a:ext cx="380928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직선 화살표 연결선 7"/>
          <p:cNvCxnSpPr/>
          <p:nvPr/>
        </p:nvCxnSpPr>
        <p:spPr>
          <a:xfrm>
            <a:off x="4500562" y="4643446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>
            <a:off x="0" y="0"/>
            <a:ext cx="9144000" cy="18573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가가몰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웹에디터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편집기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가 업데이트 되면서 기능적으로 차이가 많아졌습니다</a:t>
            </a:r>
            <a:r>
              <a:rPr lang="en-US" altLang="ko-KR" sz="1000" dirty="0" smtClean="0"/>
              <a:t>.</a:t>
            </a:r>
          </a:p>
          <a:p>
            <a:pPr algn="ctr"/>
            <a:r>
              <a:rPr lang="ko-KR" altLang="en-US" sz="1000" dirty="0" smtClean="0"/>
              <a:t>이는 </a:t>
            </a:r>
            <a:r>
              <a:rPr lang="ko-KR" altLang="en-US" sz="1000" dirty="0" err="1" smtClean="0"/>
              <a:t>웹에디터를</a:t>
            </a:r>
            <a:r>
              <a:rPr lang="ko-KR" altLang="en-US" sz="1000" dirty="0" smtClean="0"/>
              <a:t> 제작한 회사가 </a:t>
            </a:r>
            <a:r>
              <a:rPr lang="ko-KR" altLang="en-US" sz="1000" dirty="0" err="1" smtClean="0"/>
              <a:t>변경됬고</a:t>
            </a:r>
            <a:r>
              <a:rPr lang="ko-KR" altLang="en-US" sz="1000" dirty="0" smtClean="0"/>
              <a:t> 서로 다른 </a:t>
            </a:r>
            <a:r>
              <a:rPr lang="ko-KR" altLang="en-US" sz="1000" dirty="0" err="1" smtClean="0"/>
              <a:t>웹에디터이기</a:t>
            </a:r>
            <a:r>
              <a:rPr lang="ko-KR" altLang="en-US" sz="1000" dirty="0" smtClean="0"/>
              <a:t> 때문에 기능적인 차이가 전혀 다릅니다</a:t>
            </a:r>
            <a:r>
              <a:rPr lang="en-US" altLang="ko-KR" sz="1000" dirty="0" smtClean="0"/>
              <a:t>.</a:t>
            </a:r>
          </a:p>
          <a:p>
            <a:pPr algn="ctr"/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웹에디터는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가가홈페이지디자이너에서</a:t>
            </a:r>
            <a:r>
              <a:rPr lang="ko-KR" altLang="en-US" sz="1000" dirty="0" smtClean="0"/>
              <a:t> 직접 제작한 기능이 아니며</a:t>
            </a:r>
            <a:r>
              <a:rPr lang="en-US" altLang="ko-KR" sz="1000" dirty="0" smtClean="0"/>
              <a:t>.. </a:t>
            </a:r>
            <a:r>
              <a:rPr lang="ko-KR" altLang="en-US" sz="1000" dirty="0" smtClean="0"/>
              <a:t>타사에서 제작한 라이선스를 구매하여 </a:t>
            </a:r>
            <a:r>
              <a:rPr lang="ko-KR" altLang="en-US" sz="1000" dirty="0" err="1" smtClean="0"/>
              <a:t>가가몰에</a:t>
            </a:r>
            <a:r>
              <a:rPr lang="ko-KR" altLang="en-US" sz="1000" dirty="0" smtClean="0"/>
              <a:t> 설치되어 있습니다</a:t>
            </a:r>
            <a:r>
              <a:rPr lang="en-US" altLang="ko-KR" sz="1000" dirty="0" smtClean="0"/>
              <a:t>.)</a:t>
            </a:r>
          </a:p>
          <a:p>
            <a:pPr algn="ctr"/>
            <a:endParaRPr lang="en-US" altLang="ko-KR" sz="1000" dirty="0"/>
          </a:p>
          <a:p>
            <a:pPr algn="ctr"/>
            <a:r>
              <a:rPr lang="ko-KR" altLang="en-US" sz="1000" dirty="0" smtClean="0"/>
              <a:t>새로운 </a:t>
            </a:r>
            <a:r>
              <a:rPr lang="ko-KR" altLang="en-US" sz="1000" dirty="0" err="1" smtClean="0"/>
              <a:t>웹에디터는</a:t>
            </a:r>
            <a:r>
              <a:rPr lang="ko-KR" altLang="en-US" sz="1000" dirty="0" smtClean="0"/>
              <a:t> </a:t>
            </a:r>
            <a:r>
              <a:rPr lang="en-US" altLang="ko-KR" sz="1000" dirty="0" smtClean="0">
                <a:hlinkClick r:id="rId4"/>
              </a:rPr>
              <a:t>http://gagaskin1.gagahome.kr/mall/admin/admin.php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에서 확인하실 수 있습니다</a:t>
            </a:r>
            <a:r>
              <a:rPr lang="en-US" altLang="ko-KR" sz="1000" dirty="0" smtClean="0"/>
              <a:t>.</a:t>
            </a:r>
            <a:endParaRPr lang="ko-KR" alt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3" y="642918"/>
            <a:ext cx="8675477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285720" y="2857496"/>
            <a:ext cx="8072494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기존의 </a:t>
            </a:r>
            <a:r>
              <a:rPr lang="ko-KR" altLang="en-US" sz="1000" dirty="0" err="1" smtClean="0"/>
              <a:t>웹에디터도</a:t>
            </a:r>
            <a:r>
              <a:rPr lang="ko-KR" altLang="en-US" sz="1000" dirty="0" smtClean="0"/>
              <a:t>  </a:t>
            </a:r>
            <a:r>
              <a:rPr lang="ko-KR" altLang="en-US" sz="1000" dirty="0" err="1" smtClean="0"/>
              <a:t>익스플로어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10 </a:t>
            </a:r>
            <a:r>
              <a:rPr lang="ko-KR" altLang="en-US" sz="1000" dirty="0" smtClean="0"/>
              <a:t>환경에서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키보드의 </a:t>
            </a:r>
            <a:r>
              <a:rPr lang="en-US" altLang="ko-KR" sz="1000" dirty="0" smtClean="0"/>
              <a:t>F10 </a:t>
            </a:r>
            <a:r>
              <a:rPr lang="ko-KR" altLang="en-US" sz="1000" dirty="0" smtClean="0"/>
              <a:t>을 클릭하셔서 브라우저모드를 </a:t>
            </a:r>
            <a:r>
              <a:rPr lang="en-US" altLang="ko-KR" sz="1000" dirty="0" smtClean="0"/>
              <a:t>IE9 </a:t>
            </a:r>
            <a:r>
              <a:rPr lang="ko-KR" altLang="en-US" sz="1000" dirty="0" smtClean="0"/>
              <a:t>로 바꾸셔서 </a:t>
            </a:r>
            <a:r>
              <a:rPr lang="ko-KR" altLang="en-US" sz="1000" dirty="0" err="1" smtClean="0"/>
              <a:t>이용하실수는</a:t>
            </a:r>
            <a:r>
              <a:rPr lang="ko-KR" altLang="en-US" sz="1000" dirty="0" smtClean="0"/>
              <a:t> 있습니다</a:t>
            </a:r>
            <a:r>
              <a:rPr lang="en-US" altLang="ko-KR" sz="1000" dirty="0" smtClean="0"/>
              <a:t>.</a:t>
            </a:r>
            <a:endParaRPr lang="ko-KR" altLang="en-US" sz="1000" dirty="0"/>
          </a:p>
        </p:txBody>
      </p:sp>
      <p:cxnSp>
        <p:nvCxnSpPr>
          <p:cNvPr id="6" name="직선 화살표 연결선 5"/>
          <p:cNvCxnSpPr/>
          <p:nvPr/>
        </p:nvCxnSpPr>
        <p:spPr>
          <a:xfrm rot="5400000" flipH="1" flipV="1">
            <a:off x="3536149" y="1607331"/>
            <a:ext cx="1571636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/>
          <p:cNvSpPr/>
          <p:nvPr/>
        </p:nvSpPr>
        <p:spPr>
          <a:xfrm>
            <a:off x="4071934" y="1071546"/>
            <a:ext cx="1571636" cy="214314"/>
          </a:xfrm>
          <a:prstGeom prst="rect">
            <a:avLst/>
          </a:prstGeom>
          <a:solidFill>
            <a:srgbClr val="4F81BD">
              <a:alpha val="52941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2214554"/>
            <a:ext cx="9144000" cy="2428875"/>
          </a:xfrm>
        </p:spPr>
        <p:txBody>
          <a:bodyPr>
            <a:normAutofit/>
          </a:bodyPr>
          <a:lstStyle/>
          <a:p>
            <a:r>
              <a:rPr lang="ko-KR" altLang="en-US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감사합니다</a:t>
            </a:r>
            <a:r>
              <a:rPr lang="en-US" altLang="ko-KR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sz="5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166</Words>
  <Application>Microsoft Office PowerPoint</Application>
  <PresentationFormat>화면 슬라이드 쇼(4:3)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가가몰 웹에디터(편집기) 업데이트안내</vt:lpstr>
      <vt:lpstr>슬라이드 2</vt:lpstr>
      <vt:lpstr>슬라이드 3</vt:lpstr>
      <vt:lpstr>슬라이드 4</vt:lpstr>
      <vt:lpstr>감사합니다.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신용상</dc:creator>
  <cp:lastModifiedBy>신용상</cp:lastModifiedBy>
  <cp:revision>6</cp:revision>
  <dcterms:created xsi:type="dcterms:W3CDTF">2013-12-20T01:54:46Z</dcterms:created>
  <dcterms:modified xsi:type="dcterms:W3CDTF">2014-02-25T14:42:31Z</dcterms:modified>
</cp:coreProperties>
</file>